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A5CD-1472-4237-94E4-8F785A2A72F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8CA5CD-1472-4237-94E4-8F785A2A72F6}" type="datetimeFigureOut">
              <a:rPr lang="ru-RU" smtClean="0"/>
              <a:pPr/>
              <a:t>02.09.2016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FC1382-1169-4F26-81CA-29B739BE5D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284323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7848544" cy="488001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дошкольное образовательное бюджетное учреждение детский сад № 33 г. Сочи</a:t>
            </a:r>
          </a:p>
          <a:p>
            <a:pPr algn="ctr"/>
            <a:r>
              <a:rPr lang="ru-RU" sz="2000" dirty="0" smtClean="0"/>
              <a:t>Презентация</a:t>
            </a:r>
          </a:p>
          <a:p>
            <a:pPr algn="ctr"/>
            <a:r>
              <a:rPr lang="ru-RU" sz="2800" dirty="0" smtClean="0"/>
              <a:t>Викторина «Кто лучше знает свой город?»</a:t>
            </a:r>
          </a:p>
          <a:p>
            <a:pPr algn="ctr"/>
            <a:r>
              <a:rPr lang="ru-RU" sz="1400" dirty="0" smtClean="0"/>
              <a:t>(старший дошкольный возраст)</a:t>
            </a:r>
          </a:p>
          <a:p>
            <a:pPr algn="l"/>
            <a:endParaRPr lang="ru-RU" sz="1800" dirty="0" smtClean="0"/>
          </a:p>
          <a:p>
            <a:pPr algn="l"/>
            <a:r>
              <a:rPr lang="ru-RU" sz="1800" dirty="0" smtClean="0"/>
              <a:t>Автор: воспитатель  МДОУ </a:t>
            </a:r>
            <a:r>
              <a:rPr lang="ru-RU" sz="1800" dirty="0" smtClean="0"/>
              <a:t>Дудченко Е.В.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Зал украшен шарами., моделями,  схемами,  фотографиями города. Под музыку И.Дунаевского «Весёлый ветер» входят дети старшего дошкольного возраста. Дети делятся на болельщиков, группу музыкальной поддержки, представители команд.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часть: организационная.</a:t>
            </a:r>
          </a:p>
          <a:p>
            <a:pPr marL="571500" indent="-571500">
              <a:buNone/>
            </a:pPr>
            <a:r>
              <a:rPr lang="ru-RU" sz="1800" dirty="0" smtClean="0"/>
              <a:t>Вед:  мы живём с вами, ребята, в замечательном городе. В нём столько всего интересного: море, горы, природа, лечебные воды. Такой город нельзя не любить. А вам нравиться жить в таком удивительном городе?</a:t>
            </a:r>
          </a:p>
          <a:p>
            <a:pPr marL="571500" indent="-571500">
              <a:buNone/>
            </a:pPr>
            <a:r>
              <a:rPr lang="ru-RU" sz="1800" dirty="0" smtClean="0"/>
              <a:t>Дети в стихах рассказывают о городе:</a:t>
            </a:r>
          </a:p>
          <a:p>
            <a:pPr marL="571500" indent="-571500">
              <a:buNone/>
            </a:pPr>
            <a:r>
              <a:rPr lang="ru-RU" sz="1200" dirty="0" smtClean="0"/>
              <a:t>Мой город, ты растёшь и хорошеешь</a:t>
            </a:r>
          </a:p>
          <a:p>
            <a:pPr marL="571500" indent="-571500">
              <a:buNone/>
            </a:pPr>
            <a:r>
              <a:rPr lang="ru-RU" sz="1200" dirty="0" smtClean="0"/>
              <a:t>И молодеешь прямо на глазах! Люблю твои зелёные аллеи</a:t>
            </a:r>
          </a:p>
          <a:p>
            <a:pPr marL="571500" indent="-571500">
              <a:buNone/>
            </a:pPr>
            <a:r>
              <a:rPr lang="ru-RU" sz="1200" dirty="0" smtClean="0"/>
              <a:t>В весенних тёплых солнечных лучах.</a:t>
            </a:r>
          </a:p>
          <a:p>
            <a:pPr marL="571500" indent="-571500">
              <a:buNone/>
            </a:pPr>
            <a:r>
              <a:rPr lang="ru-RU" sz="1200" dirty="0" smtClean="0"/>
              <a:t>И жарким летом и порой осенней, </a:t>
            </a:r>
          </a:p>
          <a:p>
            <a:pPr marL="571500" indent="-571500">
              <a:buNone/>
            </a:pPr>
            <a:r>
              <a:rPr lang="ru-RU" sz="1200" dirty="0" smtClean="0"/>
              <a:t>живёшь в кольце прекраснейших садов.                      ***</a:t>
            </a:r>
          </a:p>
          <a:p>
            <a:pPr marL="571500" indent="-571500">
              <a:buNone/>
            </a:pPr>
            <a:r>
              <a:rPr lang="ru-RU" sz="1200" dirty="0" smtClean="0"/>
              <a:t>И наслаждаться ласковым прибоем                               Держу в ладони гладкий камень – волной обласканный гранит               </a:t>
            </a:r>
          </a:p>
          <a:p>
            <a:pPr marL="571500" indent="-571500">
              <a:buNone/>
            </a:pPr>
            <a:r>
              <a:rPr lang="ru-RU" sz="1200" dirty="0" smtClean="0"/>
              <a:t>К нам едут из огромных городов.                                   Я взял его себе на память в надежде, что он сохранит</a:t>
            </a:r>
          </a:p>
          <a:p>
            <a:pPr marL="571500" indent="-571500">
              <a:buNone/>
            </a:pPr>
            <a:r>
              <a:rPr lang="ru-RU" sz="1200" dirty="0" smtClean="0"/>
              <a:t>***                                                                                          В себе мои воспоминанья</a:t>
            </a:r>
          </a:p>
          <a:p>
            <a:pPr marL="571500" indent="-571500">
              <a:buNone/>
            </a:pPr>
            <a:r>
              <a:rPr lang="ru-RU" sz="1200" dirty="0" smtClean="0"/>
              <a:t>Сочи – мой город, Сочи мой сад,                                    О тёплом море поутру, о яркой звёздной ночи…</a:t>
            </a:r>
          </a:p>
          <a:p>
            <a:pPr marL="571500" indent="-571500">
              <a:buNone/>
            </a:pPr>
            <a:r>
              <a:rPr lang="ru-RU" sz="1200" dirty="0" smtClean="0"/>
              <a:t>Люблю твой зелёный и яркий наряд                              Он  для меня кусочек Сочи!</a:t>
            </a:r>
          </a:p>
          <a:p>
            <a:pPr marL="571500" indent="-571500">
              <a:buNone/>
            </a:pPr>
            <a:r>
              <a:rPr lang="ru-RU" sz="1200" dirty="0" smtClean="0"/>
              <a:t>Люблю твои парки, прохладу аллей,</a:t>
            </a:r>
          </a:p>
          <a:p>
            <a:pPr marL="571500" indent="-571500">
              <a:buNone/>
            </a:pPr>
            <a:r>
              <a:rPr lang="ru-RU" sz="1200" dirty="0" smtClean="0"/>
              <a:t>И буйный рассвет молодых тополей.</a:t>
            </a:r>
          </a:p>
          <a:p>
            <a:pPr marL="571500" indent="-571500">
              <a:buNone/>
            </a:pPr>
            <a:r>
              <a:rPr lang="ru-RU" sz="1800" dirty="0" smtClean="0"/>
              <a:t>Под музыку И.Дунаевского «Капитан» группа </a:t>
            </a:r>
            <a:r>
              <a:rPr lang="ru-RU" sz="1800" dirty="0" err="1" smtClean="0"/>
              <a:t>муз.поддержки</a:t>
            </a:r>
            <a:r>
              <a:rPr lang="ru-RU" sz="1800" dirty="0" smtClean="0"/>
              <a:t> исполняет танцевальную композицию «Морской танец»</a:t>
            </a:r>
          </a:p>
          <a:p>
            <a:pPr marL="571500" indent="-571500"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Ведущий предлагает ребятам провести викторину, для того,  чтобы узнать кто лучше знает свой город. Представляет жюри викторины. Рассказывает, что каждый  правильный ответ оценивается 1  баллом.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/>
          </a:bodyPr>
          <a:lstStyle/>
          <a:p>
            <a:pPr marL="400050" indent="-400050">
              <a:buNone/>
            </a:pPr>
            <a:r>
              <a:rPr lang="en-US" sz="2000" dirty="0" smtClean="0"/>
              <a:t>II</a:t>
            </a:r>
            <a:r>
              <a:rPr lang="ru-RU" sz="2000" dirty="0" smtClean="0"/>
              <a:t>. Часть :  конкурсная</a:t>
            </a:r>
          </a:p>
          <a:p>
            <a:pPr marL="400050" indent="-400050">
              <a:buNone/>
            </a:pPr>
            <a:r>
              <a:rPr lang="ru-RU" sz="2000" i="1" dirty="0" smtClean="0"/>
              <a:t>1 конкурс «Блиц – турнир»</a:t>
            </a:r>
          </a:p>
          <a:p>
            <a:pPr marL="400050" indent="-400050"/>
            <a:r>
              <a:rPr lang="ru-RU" sz="1400" i="1" dirty="0" smtClean="0"/>
              <a:t>Как называется море, на берегу которого расположен наш город?</a:t>
            </a:r>
          </a:p>
          <a:p>
            <a:pPr marL="400050" indent="-400050"/>
            <a:r>
              <a:rPr lang="ru-RU" sz="1400" i="1" dirty="0" smtClean="0"/>
              <a:t>Как называются горы, окружающие наш город?</a:t>
            </a:r>
          </a:p>
          <a:p>
            <a:pPr marL="400050" indent="-400050"/>
            <a:r>
              <a:rPr lang="ru-RU" sz="1400" i="1" dirty="0" smtClean="0"/>
              <a:t>Назовите достопримечательности нашего города;</a:t>
            </a:r>
          </a:p>
          <a:p>
            <a:pPr marL="400050" indent="-400050"/>
            <a:r>
              <a:rPr lang="ru-RU" sz="1400" i="1" dirty="0" smtClean="0"/>
              <a:t>Назовите парки и музеи нашего города, которые вы знаете;</a:t>
            </a:r>
          </a:p>
          <a:p>
            <a:pPr marL="400050" indent="-400050">
              <a:buNone/>
            </a:pPr>
            <a:r>
              <a:rPr lang="ru-RU" sz="1800" i="1" dirty="0" smtClean="0"/>
              <a:t>2 конкурс – «Расскажи о городе»</a:t>
            </a:r>
          </a:p>
          <a:p>
            <a:pPr marL="400050" indent="-400050">
              <a:buNone/>
            </a:pPr>
            <a:r>
              <a:rPr lang="ru-RU" sz="1400" i="1" dirty="0" smtClean="0"/>
              <a:t>Подберите слова, которые рассказывают о городе описывают его (Сочи – тёплый, прибрежный, курорт и т.д.). Определения не должны повторяться.</a:t>
            </a:r>
          </a:p>
          <a:p>
            <a:pPr marL="400050" indent="-400050">
              <a:buNone/>
            </a:pPr>
            <a:r>
              <a:rPr lang="ru-RU" sz="1800" i="1" dirty="0" smtClean="0"/>
              <a:t>3 конкурс «Найди и объясни» </a:t>
            </a:r>
          </a:p>
          <a:p>
            <a:pPr marL="400050" indent="-400050">
              <a:buNone/>
            </a:pPr>
            <a:r>
              <a:rPr lang="ru-RU" sz="1400" i="1" dirty="0" smtClean="0"/>
              <a:t>Найти из нескольких гербов городов герб города Сочи, рассказать что на нём изображено и почему</a:t>
            </a:r>
          </a:p>
          <a:p>
            <a:pPr marL="400050" indent="-400050">
              <a:buNone/>
            </a:pPr>
            <a:endParaRPr lang="ru-RU" sz="1400" i="1" dirty="0" smtClean="0"/>
          </a:p>
          <a:p>
            <a:pPr marL="400050" indent="-400050">
              <a:buNone/>
            </a:pPr>
            <a:endParaRPr lang="ru-RU" sz="1400" i="1" dirty="0"/>
          </a:p>
        </p:txBody>
      </p:sp>
      <p:pic>
        <p:nvPicPr>
          <p:cNvPr id="10" name="Рисунок 9" descr="C:\Users\Алла Викторовна\Desktop\Архив\Всё о Сочи\Cочи\06S0950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857760"/>
            <a:ext cx="12144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3"/>
            <a:ext cx="2212848" cy="78581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4 конкурс «Угадай по описанию</a:t>
            </a:r>
            <a:r>
              <a:rPr lang="ru-RU" b="0" i="1" dirty="0" smtClean="0">
                <a:latin typeface="+mn-lt"/>
              </a:rPr>
              <a:t>»</a:t>
            </a:r>
            <a:endParaRPr lang="ru-RU" b="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071678"/>
            <a:ext cx="2209800" cy="2936427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Сейчас  я вам расскажу об 1-ой из достопримечательностей нашего города, а вы должны будете найти её на фотографии и назвать (4 достопримечательности – </a:t>
            </a:r>
            <a:r>
              <a:rPr lang="ru-RU" sz="1800" dirty="0" err="1" smtClean="0"/>
              <a:t>Морвокзал</a:t>
            </a:r>
            <a:r>
              <a:rPr lang="ru-RU" sz="1800" dirty="0" smtClean="0"/>
              <a:t>, </a:t>
            </a:r>
            <a:r>
              <a:rPr lang="ru-RU" sz="1800" dirty="0" err="1" smtClean="0"/>
              <a:t>г.Ахун</a:t>
            </a:r>
            <a:r>
              <a:rPr lang="ru-RU" sz="1800" dirty="0" smtClean="0"/>
              <a:t>, Дендрарий, Красная поляна)</a:t>
            </a:r>
            <a:endParaRPr lang="ru-RU" sz="1800" dirty="0"/>
          </a:p>
        </p:txBody>
      </p:sp>
      <p:pic>
        <p:nvPicPr>
          <p:cNvPr id="5" name="Рисунок 4" descr="C:\Users\БАТОН  88\Desktop\для презентации\ср2.jpg"/>
          <p:cNvPicPr>
            <a:picLocks noGrp="1"/>
          </p:cNvPicPr>
          <p:nvPr>
            <p:ph type="pic" idx="1"/>
          </p:nvPr>
        </p:nvPicPr>
        <p:blipFill>
          <a:blip r:embed="rId2"/>
          <a:srcRect t="20371" b="20371"/>
          <a:stretch>
            <a:fillRect/>
          </a:stretch>
        </p:blipFill>
        <p:spPr bwMode="auto">
          <a:xfrm rot="420000">
            <a:off x="3467745" y="477459"/>
            <a:ext cx="5124263" cy="570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АТОН  88\Desktop\для презентации\старш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009650"/>
            <a:ext cx="328614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БАТОН  88\Desktop\для презентации\старш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000240"/>
            <a:ext cx="52864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БАТОН  88\Desktop\для презентации\старш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571481"/>
            <a:ext cx="285751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БАТОН  88\Desktop\для презентации\старш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8604"/>
            <a:ext cx="485778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БАТОН  88\Desktop\для презентации\подг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357694"/>
            <a:ext cx="3929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876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tx1"/>
                </a:solidFill>
              </a:rPr>
              <a:t>Музыкальная пауза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под </a:t>
            </a:r>
            <a:r>
              <a:rPr lang="ru-RU" sz="1800" dirty="0" err="1" smtClean="0">
                <a:solidFill>
                  <a:schemeClr val="tx1"/>
                </a:solidFill>
              </a:rPr>
              <a:t>минусовку</a:t>
            </a:r>
            <a:r>
              <a:rPr lang="ru-RU" sz="1800" dirty="0" smtClean="0">
                <a:solidFill>
                  <a:schemeClr val="tx1"/>
                </a:solidFill>
              </a:rPr>
              <a:t> музыки </a:t>
            </a:r>
            <a:r>
              <a:rPr lang="ru-RU" sz="1800" dirty="0" err="1" smtClean="0">
                <a:solidFill>
                  <a:schemeClr val="tx1"/>
                </a:solidFill>
              </a:rPr>
              <a:t>В.Шаинского</a:t>
            </a:r>
            <a:r>
              <a:rPr lang="ru-RU" sz="1800" dirty="0" smtClean="0">
                <a:solidFill>
                  <a:schemeClr val="tx1"/>
                </a:solidFill>
              </a:rPr>
              <a:t> «</a:t>
            </a:r>
            <a:r>
              <a:rPr lang="ru-RU" sz="1800" dirty="0" err="1" smtClean="0">
                <a:solidFill>
                  <a:schemeClr val="tx1"/>
                </a:solidFill>
              </a:rPr>
              <a:t>Чунга</a:t>
            </a:r>
            <a:r>
              <a:rPr lang="ru-RU" sz="1800" dirty="0" smtClean="0">
                <a:solidFill>
                  <a:schemeClr val="tx1"/>
                </a:solidFill>
              </a:rPr>
              <a:t> – </a:t>
            </a:r>
            <a:r>
              <a:rPr lang="ru-RU" sz="1800" dirty="0" err="1" smtClean="0">
                <a:solidFill>
                  <a:schemeClr val="tx1"/>
                </a:solidFill>
              </a:rPr>
              <a:t>Чанга</a:t>
            </a:r>
            <a:r>
              <a:rPr lang="ru-RU" sz="1800" dirty="0" smtClean="0">
                <a:solidFill>
                  <a:schemeClr val="tx1"/>
                </a:solidFill>
              </a:rPr>
              <a:t>» дети исполняют песню о Сочи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Сочи, синий небосвод!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Сочи, лето - круглый год!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Сочи, весело живем!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Сочи, в гости всех мы ждём!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Сочи, Город Сочи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Это море,  солнце,  горы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Это воздух и Мацеста.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Сочи. Места лучше нет!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 радостью согрет!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Сочи. Кто здесь прожил час,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Город Сочи  не покинет нас 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</a:rPr>
              <a:t>5 конкурс  «Сложи картинку»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Детям предлагается сложить из частей виды г. Сочи и назвать их. (картинок столько же сколько  человек в каждой команде. Каждый правильный ответ оценивается 1 баллом)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</a:rPr>
              <a:t>6 конкурс –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конкурс</a:t>
            </a:r>
            <a:r>
              <a:rPr lang="ru-RU" sz="1800" b="1" i="1" dirty="0" smtClean="0">
                <a:solidFill>
                  <a:schemeClr val="tx1"/>
                </a:solidFill>
              </a:rPr>
              <a:t> капитанов «Мой любимый уголок города»</a:t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каждая команда заранее готовит </a:t>
            </a:r>
            <a:r>
              <a:rPr lang="ru-RU" sz="1800" i="1" dirty="0" err="1" smtClean="0">
                <a:solidFill>
                  <a:schemeClr val="tx1"/>
                </a:solidFill>
              </a:rPr>
              <a:t>мнемодорожку</a:t>
            </a:r>
            <a:r>
              <a:rPr lang="ru-RU" sz="1800" i="1" dirty="0" smtClean="0">
                <a:solidFill>
                  <a:schemeClr val="tx1"/>
                </a:solidFill>
              </a:rPr>
              <a:t> – описание любимого места пребывания ребёнка в городе. Это может быть парк, аттракционы, пляж, аквапарк, цирк и т.д.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Капитан от каждой команды рассказывает об этом месте. Чем полнее рассказ, тем выше балл ( до 3-х баллов)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Ведущая: «Пока жюри подводит тоги викторины послушайте стихотворение о нашем городе.</a:t>
            </a:r>
          </a:p>
          <a:p>
            <a:pPr>
              <a:buNone/>
            </a:pPr>
            <a:r>
              <a:rPr lang="ru-RU" sz="2000" dirty="0" smtClean="0"/>
              <a:t>Ребёнок: </a:t>
            </a:r>
            <a:r>
              <a:rPr lang="ru-RU" sz="1400" dirty="0" smtClean="0"/>
              <a:t>Зелёные улицы, парки и скверы, высокое небо, прибой</a:t>
            </a:r>
          </a:p>
          <a:p>
            <a:pPr>
              <a:buNone/>
            </a:pPr>
            <a:r>
              <a:rPr lang="ru-RU" sz="1400" dirty="0" smtClean="0"/>
              <a:t>		   Цветущие клумбы, улыбки веселья – это мой город родной</a:t>
            </a:r>
          </a:p>
          <a:p>
            <a:pPr>
              <a:buNone/>
            </a:pPr>
            <a:r>
              <a:rPr lang="ru-RU" sz="1400" dirty="0" smtClean="0"/>
              <a:t>	                  Он зелёный, он большой, он любимый город мой.</a:t>
            </a:r>
          </a:p>
          <a:p>
            <a:pPr>
              <a:buNone/>
            </a:pPr>
            <a:r>
              <a:rPr lang="ru-RU" sz="1400" dirty="0" smtClean="0"/>
              <a:t>		   С цирком, парками, садами и красивыми домами!</a:t>
            </a:r>
          </a:p>
          <a:p>
            <a:pPr>
              <a:buNone/>
            </a:pPr>
            <a:r>
              <a:rPr lang="ru-RU" sz="1400" dirty="0" smtClean="0"/>
              <a:t>		   Здесь люди добрые живут, создают уют вокруг.</a:t>
            </a:r>
          </a:p>
          <a:p>
            <a:pPr>
              <a:buNone/>
            </a:pPr>
            <a:r>
              <a:rPr lang="ru-RU" sz="1400" dirty="0" smtClean="0"/>
              <a:t>		Я хочу, чтоб ты наш Сочи и в дальнейшем процветал!!!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Жюри подводит итоги викторины, вручает грамоты победителям. Подарком для детей (сюрпризным моментом) может быть экскурсия в близ лежащий парк или сквер.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628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440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</vt:lpstr>
      <vt:lpstr>Зал украшен шарами., моделями,  схемами,  фотографиями города. Под музыку И.Дунаевского «Весёлый ветер» входят дети старшего дошкольного возраста. Дети делятся на болельщиков, группу музыкальной поддержки, представители команд.</vt:lpstr>
      <vt:lpstr>   Ведущий предлагает ребятам провести викторину, для того,  чтобы узнать кто лучше знает свой город. Представляет жюри викторины. Рассказывает, что каждый  правильный ответ оценивается 1  баллом.</vt:lpstr>
      <vt:lpstr>4 конкурс «Угадай по описанию»</vt:lpstr>
      <vt:lpstr>Презентация PowerPoint</vt:lpstr>
      <vt:lpstr>Презентация PowerPoint</vt:lpstr>
      <vt:lpstr>Музыкальная пауза: под минусовку музыки В.Шаинского «Чунга – Чанга» дети исполняют песню о Сочи  Город Сочи, синий небосвод! Город Сочи, лето - круглый год! Город Сочи, весело живем! Город Сочи, в гости всех мы ждём!  Город Сочи, Город Сочи Это море,  солнце,  горы Это воздух и Мацеста. Город Сочи!  Город Сочи. Места лучше нет! Город Сочи радостью согрет! Город Сочи. Кто здесь прожил час, Город Сочи  не покинет нас .   </vt:lpstr>
      <vt:lpstr>5 конкурс  «Сложи картинку» Детям предлагается сложить из частей виды г. Сочи и назвать их. (картинок столько же сколько  человек в каждой команде. Каждый правильный ответ оценивается 1 баллом)  6 конкурс – конкурс капитанов «Мой любимый уголок города» каждая команда заранее готовит мнемодорожку – описание любимого места пребывания ребёнка в городе. Это может быть парк, аттракционы, пляж, аквапарк, цирк и т.д.  Капитан от каждой команды рассказывает об этом месте. Чем полнее рассказ, тем выше балл ( до 3-х баллов)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Общероссийский конкурс методических разработок  занятий и мероприятий для педагогов и воспитанников «Марафон весны!..»  </dc:title>
  <dc:creator>Алла Викторовна</dc:creator>
  <cp:lastModifiedBy>Лена</cp:lastModifiedBy>
  <cp:revision>8</cp:revision>
  <dcterms:created xsi:type="dcterms:W3CDTF">2014-02-19T08:48:30Z</dcterms:created>
  <dcterms:modified xsi:type="dcterms:W3CDTF">2016-09-02T13:47:58Z</dcterms:modified>
</cp:coreProperties>
</file>